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6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7" r:id="rId14"/>
    <p:sldId id="268" r:id="rId15"/>
    <p:sldId id="269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0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188-1D20-41A7-9408-3995D21B6A31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C78EB-8CB8-40F8-881E-34AB8E52B6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188-1D20-41A7-9408-3995D21B6A31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C78EB-8CB8-40F8-881E-34AB8E52B6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188-1D20-41A7-9408-3995D21B6A31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C78EB-8CB8-40F8-881E-34AB8E52B6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188-1D20-41A7-9408-3995D21B6A31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C78EB-8CB8-40F8-881E-34AB8E52B6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188-1D20-41A7-9408-3995D21B6A31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C78EB-8CB8-40F8-881E-34AB8E52B6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188-1D20-41A7-9408-3995D21B6A31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C78EB-8CB8-40F8-881E-34AB8E52B6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188-1D20-41A7-9408-3995D21B6A31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C78EB-8CB8-40F8-881E-34AB8E52B6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188-1D20-41A7-9408-3995D21B6A31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C78EB-8CB8-40F8-881E-34AB8E52B6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188-1D20-41A7-9408-3995D21B6A31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C78EB-8CB8-40F8-881E-34AB8E52B6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188-1D20-41A7-9408-3995D21B6A31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C78EB-8CB8-40F8-881E-34AB8E52B6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7E2188-1D20-41A7-9408-3995D21B6A31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3C78EB-8CB8-40F8-881E-34AB8E52B66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7E2188-1D20-41A7-9408-3995D21B6A31}" type="datetimeFigureOut">
              <a:rPr lang="en-US" smtClean="0"/>
              <a:t>9/6/2012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3C78EB-8CB8-40F8-881E-34AB8E52B66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ave 3"/>
          <p:cNvSpPr/>
          <p:nvPr/>
        </p:nvSpPr>
        <p:spPr>
          <a:xfrm>
            <a:off x="1371600" y="838200"/>
            <a:ext cx="5943600" cy="2590800"/>
          </a:xfrm>
          <a:prstGeom prst="wave">
            <a:avLst/>
          </a:prstGeom>
          <a:solidFill>
            <a:schemeClr val="tx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Wave 4"/>
          <p:cNvSpPr/>
          <p:nvPr/>
        </p:nvSpPr>
        <p:spPr>
          <a:xfrm>
            <a:off x="2057400" y="4038600"/>
            <a:ext cx="6248400" cy="2514600"/>
          </a:xfrm>
          <a:prstGeom prst="wave">
            <a:avLst/>
          </a:prstGeom>
          <a:solidFill>
            <a:schemeClr val="tx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655618" y="1671935"/>
            <a:ext cx="518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Partial Quotients</a:t>
            </a:r>
            <a:endParaRPr lang="en-US" sz="540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62200" y="4602540"/>
            <a:ext cx="5791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</a:rPr>
              <a:t>Help Students build on multiplies of ten and find easy multiples of the divisor</a:t>
            </a:r>
            <a:endParaRPr lang="en-US" sz="3200" dirty="0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000" dirty="0" smtClean="0"/>
              <a:t>30 ÷ 3</a:t>
            </a:r>
          </a:p>
          <a:p>
            <a:pPr marL="0" indent="0" algn="ctr">
              <a:buNone/>
            </a:pPr>
            <a:r>
              <a:rPr lang="en-US" sz="8000" dirty="0" smtClean="0"/>
              <a:t>90 ÷ 3</a:t>
            </a:r>
          </a:p>
          <a:p>
            <a:pPr marL="0" indent="0" algn="ctr">
              <a:buNone/>
            </a:pPr>
            <a:r>
              <a:rPr lang="en-US" sz="8000" dirty="0" smtClean="0"/>
              <a:t>92 ÷ 3</a:t>
            </a:r>
          </a:p>
          <a:p>
            <a:pPr marL="0" indent="0" algn="ctr">
              <a:buNone/>
            </a:pP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853269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8000" dirty="0" smtClean="0"/>
              <a:t>5 ÷ 5</a:t>
            </a:r>
          </a:p>
          <a:p>
            <a:pPr marL="0" indent="0" algn="ctr">
              <a:buNone/>
            </a:pPr>
            <a:r>
              <a:rPr lang="en-US" sz="8000" dirty="0" smtClean="0"/>
              <a:t>10 ÷ 5</a:t>
            </a:r>
          </a:p>
          <a:p>
            <a:pPr marL="0" indent="0" algn="ctr">
              <a:buNone/>
            </a:pPr>
            <a:r>
              <a:rPr lang="en-US" sz="8000" dirty="0" smtClean="0"/>
              <a:t>24 </a:t>
            </a:r>
            <a:r>
              <a:rPr lang="en-US" sz="8000" dirty="0"/>
              <a:t>÷</a:t>
            </a:r>
            <a:r>
              <a:rPr lang="en-US" sz="8000" dirty="0" smtClean="0"/>
              <a:t> 5</a:t>
            </a:r>
          </a:p>
          <a:p>
            <a:pPr marL="0" indent="0" algn="ctr">
              <a:buNone/>
            </a:pPr>
            <a:r>
              <a:rPr lang="en-US" sz="8000" dirty="0"/>
              <a:t>50 </a:t>
            </a:r>
            <a:r>
              <a:rPr lang="en-US" sz="8000" dirty="0" smtClean="0"/>
              <a:t>÷ 5</a:t>
            </a:r>
          </a:p>
          <a:p>
            <a:pPr marL="0" indent="0" algn="ctr">
              <a:buNone/>
            </a:pPr>
            <a:r>
              <a:rPr lang="en-US" sz="8000" dirty="0" smtClean="0"/>
              <a:t>77</a:t>
            </a:r>
            <a:r>
              <a:rPr lang="en-US" sz="8000" dirty="0"/>
              <a:t> </a:t>
            </a:r>
            <a:r>
              <a:rPr lang="en-US" sz="8000" dirty="0" smtClean="0"/>
              <a:t>÷ 5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02547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ave 3"/>
          <p:cNvSpPr/>
          <p:nvPr/>
        </p:nvSpPr>
        <p:spPr>
          <a:xfrm>
            <a:off x="1371600" y="838200"/>
            <a:ext cx="5943600" cy="2590800"/>
          </a:xfrm>
          <a:prstGeom prst="wave">
            <a:avLst/>
          </a:prstGeom>
          <a:solidFill>
            <a:schemeClr val="tx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655618" y="1671935"/>
            <a:ext cx="518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Category 2</a:t>
            </a:r>
            <a:endParaRPr lang="en-US" sz="540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37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000" dirty="0" smtClean="0"/>
              <a:t>300 ÷ 3</a:t>
            </a:r>
          </a:p>
          <a:p>
            <a:pPr marL="0" indent="0" algn="ctr">
              <a:buNone/>
            </a:pPr>
            <a:r>
              <a:rPr lang="en-US" sz="8000" dirty="0" smtClean="0"/>
              <a:t>120 ÷ 3</a:t>
            </a:r>
          </a:p>
          <a:p>
            <a:pPr marL="0" indent="0" algn="ctr">
              <a:buNone/>
            </a:pPr>
            <a:r>
              <a:rPr lang="en-US" sz="8000" dirty="0" smtClean="0"/>
              <a:t>420 ÷ 3</a:t>
            </a:r>
          </a:p>
        </p:txBody>
      </p:sp>
    </p:spTree>
    <p:extLst>
      <p:ext uri="{BB962C8B-B14F-4D97-AF65-F5344CB8AC3E}">
        <p14:creationId xmlns:p14="http://schemas.microsoft.com/office/powerpoint/2010/main" val="458935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8000" dirty="0" smtClean="0"/>
              <a:t>30 ÷ 6</a:t>
            </a:r>
          </a:p>
          <a:p>
            <a:pPr marL="0" indent="0" algn="ctr">
              <a:buNone/>
            </a:pPr>
            <a:r>
              <a:rPr lang="en-US" sz="8000" dirty="0" smtClean="0"/>
              <a:t>18 ÷ 6</a:t>
            </a:r>
          </a:p>
          <a:p>
            <a:pPr marL="0" indent="0" algn="ctr">
              <a:buNone/>
            </a:pPr>
            <a:r>
              <a:rPr lang="en-US" sz="8000" dirty="0" smtClean="0"/>
              <a:t>300 ÷ 6</a:t>
            </a:r>
          </a:p>
          <a:p>
            <a:pPr marL="0" indent="0" algn="ctr">
              <a:buNone/>
            </a:pPr>
            <a:r>
              <a:rPr lang="en-US" sz="8000" dirty="0" smtClean="0"/>
              <a:t>348 ÷ 6 </a:t>
            </a:r>
          </a:p>
        </p:txBody>
      </p:sp>
    </p:spTree>
    <p:extLst>
      <p:ext uri="{BB962C8B-B14F-4D97-AF65-F5344CB8AC3E}">
        <p14:creationId xmlns:p14="http://schemas.microsoft.com/office/powerpoint/2010/main" val="340137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8000" dirty="0" smtClean="0"/>
              <a:t>100 ÷ 4</a:t>
            </a:r>
          </a:p>
          <a:p>
            <a:pPr marL="0" indent="0" algn="ctr">
              <a:buNone/>
            </a:pPr>
            <a:r>
              <a:rPr lang="en-US" sz="8000" dirty="0" smtClean="0"/>
              <a:t>200 ÷ 4</a:t>
            </a:r>
          </a:p>
          <a:p>
            <a:pPr marL="0" indent="0" algn="ctr">
              <a:buNone/>
            </a:pPr>
            <a:r>
              <a:rPr lang="en-US" sz="8000" dirty="0" smtClean="0"/>
              <a:t>40 ÷ 4</a:t>
            </a:r>
          </a:p>
          <a:p>
            <a:pPr marL="0" indent="0" algn="ctr">
              <a:buNone/>
            </a:pPr>
            <a:r>
              <a:rPr lang="en-US" sz="8000" dirty="0" smtClean="0"/>
              <a:t>16 ÷ 4</a:t>
            </a:r>
          </a:p>
          <a:p>
            <a:pPr marL="0" indent="0" algn="ctr">
              <a:buNone/>
            </a:pPr>
            <a:r>
              <a:rPr lang="en-US" sz="8000" dirty="0" smtClean="0"/>
              <a:t>256 ÷ 4</a:t>
            </a:r>
          </a:p>
        </p:txBody>
      </p:sp>
    </p:spTree>
    <p:extLst>
      <p:ext uri="{BB962C8B-B14F-4D97-AF65-F5344CB8AC3E}">
        <p14:creationId xmlns:p14="http://schemas.microsoft.com/office/powerpoint/2010/main" val="280655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8000" dirty="0" smtClean="0"/>
              <a:t>400 ÷ 4</a:t>
            </a:r>
          </a:p>
          <a:p>
            <a:pPr marL="0" indent="0" algn="ctr">
              <a:buNone/>
            </a:pPr>
            <a:r>
              <a:rPr lang="en-US" sz="8000" dirty="0" smtClean="0"/>
              <a:t>80 ÷ 4</a:t>
            </a:r>
          </a:p>
          <a:p>
            <a:pPr marL="0" indent="0" algn="ctr">
              <a:buNone/>
            </a:pPr>
            <a:r>
              <a:rPr lang="en-US" sz="8000" dirty="0" smtClean="0"/>
              <a:t>16 ÷ 4</a:t>
            </a:r>
          </a:p>
          <a:p>
            <a:pPr marL="0" indent="0" algn="ctr">
              <a:buNone/>
            </a:pPr>
            <a:r>
              <a:rPr lang="en-US" sz="8000" dirty="0" smtClean="0"/>
              <a:t>496 ÷ 4</a:t>
            </a:r>
          </a:p>
        </p:txBody>
      </p:sp>
    </p:spTree>
    <p:extLst>
      <p:ext uri="{BB962C8B-B14F-4D97-AF65-F5344CB8AC3E}">
        <p14:creationId xmlns:p14="http://schemas.microsoft.com/office/powerpoint/2010/main" val="3383121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8000" dirty="0"/>
              <a:t>1</a:t>
            </a:r>
            <a:r>
              <a:rPr lang="en-US" sz="8000" dirty="0" smtClean="0"/>
              <a:t>00 ÷ 4</a:t>
            </a:r>
          </a:p>
          <a:p>
            <a:pPr marL="0" indent="0" algn="ctr">
              <a:buNone/>
            </a:pPr>
            <a:r>
              <a:rPr lang="en-US" sz="8000" dirty="0" smtClean="0"/>
              <a:t>40 ÷ 4</a:t>
            </a:r>
          </a:p>
          <a:p>
            <a:pPr marL="0" indent="0" algn="ctr">
              <a:buNone/>
            </a:pPr>
            <a:r>
              <a:rPr lang="en-US" sz="8000" dirty="0" smtClean="0"/>
              <a:t>24 ÷ 4</a:t>
            </a:r>
          </a:p>
          <a:p>
            <a:pPr marL="0" indent="0" algn="ctr">
              <a:buNone/>
            </a:pPr>
            <a:r>
              <a:rPr lang="en-US" sz="8000" dirty="0"/>
              <a:t>4</a:t>
            </a:r>
            <a:r>
              <a:rPr lang="en-US" sz="8000" dirty="0" smtClean="0"/>
              <a:t> ÷ 4</a:t>
            </a:r>
          </a:p>
          <a:p>
            <a:pPr marL="0" indent="0" algn="ctr">
              <a:buNone/>
            </a:pPr>
            <a:r>
              <a:rPr lang="en-US" sz="8000" dirty="0" smtClean="0"/>
              <a:t>124 ÷ 4</a:t>
            </a:r>
          </a:p>
        </p:txBody>
      </p:sp>
    </p:spTree>
    <p:extLst>
      <p:ext uri="{BB962C8B-B14F-4D97-AF65-F5344CB8AC3E}">
        <p14:creationId xmlns:p14="http://schemas.microsoft.com/office/powerpoint/2010/main" val="4080244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8000" dirty="0" smtClean="0"/>
              <a:t>1</a:t>
            </a:r>
            <a:r>
              <a:rPr lang="en-US" sz="8000" dirty="0"/>
              <a:t>6</a:t>
            </a:r>
            <a:r>
              <a:rPr lang="en-US" sz="8000" dirty="0" smtClean="0"/>
              <a:t>0 ÷ 8</a:t>
            </a:r>
          </a:p>
          <a:p>
            <a:pPr marL="0" indent="0" algn="ctr">
              <a:buNone/>
            </a:pPr>
            <a:r>
              <a:rPr lang="en-US" sz="8000" dirty="0" smtClean="0"/>
              <a:t>16 ÷ 8</a:t>
            </a:r>
          </a:p>
          <a:p>
            <a:pPr marL="0" indent="0" algn="ctr">
              <a:buNone/>
            </a:pPr>
            <a:r>
              <a:rPr lang="en-US" sz="8000" dirty="0" smtClean="0"/>
              <a:t>400 ÷ 8</a:t>
            </a:r>
          </a:p>
          <a:p>
            <a:pPr marL="0" indent="0" algn="ctr">
              <a:buNone/>
            </a:pPr>
            <a:r>
              <a:rPr lang="en-US" sz="8000" dirty="0" smtClean="0"/>
              <a:t>80 ÷ 8</a:t>
            </a:r>
          </a:p>
          <a:p>
            <a:pPr marL="0" indent="0" algn="ctr">
              <a:buNone/>
            </a:pPr>
            <a:r>
              <a:rPr lang="en-US" sz="8000" dirty="0" smtClean="0"/>
              <a:t>496 ÷ 8</a:t>
            </a:r>
          </a:p>
        </p:txBody>
      </p:sp>
    </p:spTree>
    <p:extLst>
      <p:ext uri="{BB962C8B-B14F-4D97-AF65-F5344CB8AC3E}">
        <p14:creationId xmlns:p14="http://schemas.microsoft.com/office/powerpoint/2010/main" val="2349083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en-US" sz="8000" dirty="0" smtClean="0"/>
              <a:t>120 ÷ 6</a:t>
            </a:r>
          </a:p>
          <a:p>
            <a:pPr marL="0" indent="0" algn="ctr">
              <a:buNone/>
            </a:pPr>
            <a:r>
              <a:rPr lang="en-US" sz="8000" dirty="0" smtClean="0"/>
              <a:t>18 ÷ 6</a:t>
            </a:r>
          </a:p>
          <a:p>
            <a:pPr marL="0" indent="0" algn="ctr">
              <a:buNone/>
            </a:pPr>
            <a:r>
              <a:rPr lang="en-US" sz="8000" dirty="0"/>
              <a:t>6</a:t>
            </a:r>
            <a:r>
              <a:rPr lang="en-US" sz="8000" dirty="0" smtClean="0"/>
              <a:t>0 ÷ 6</a:t>
            </a:r>
          </a:p>
          <a:p>
            <a:pPr marL="0" indent="0" algn="ctr">
              <a:buNone/>
            </a:pPr>
            <a:r>
              <a:rPr lang="en-US" sz="8000" dirty="0" smtClean="0"/>
              <a:t>300 ÷ 6</a:t>
            </a:r>
          </a:p>
          <a:p>
            <a:pPr marL="0" indent="0" algn="ctr">
              <a:buNone/>
            </a:pPr>
            <a:r>
              <a:rPr lang="en-US" sz="8000" dirty="0" smtClean="0"/>
              <a:t>180 ÷ 6</a:t>
            </a:r>
          </a:p>
          <a:p>
            <a:pPr marL="0" indent="0" algn="ctr">
              <a:buNone/>
            </a:pPr>
            <a:r>
              <a:rPr lang="en-US" sz="8000" dirty="0" smtClean="0"/>
              <a:t>500 ÷ 6</a:t>
            </a:r>
          </a:p>
        </p:txBody>
      </p:sp>
    </p:spTree>
    <p:extLst>
      <p:ext uri="{BB962C8B-B14F-4D97-AF65-F5344CB8AC3E}">
        <p14:creationId xmlns:p14="http://schemas.microsoft.com/office/powerpoint/2010/main" val="1358777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ave 3"/>
          <p:cNvSpPr/>
          <p:nvPr/>
        </p:nvSpPr>
        <p:spPr>
          <a:xfrm>
            <a:off x="1371600" y="838200"/>
            <a:ext cx="5943600" cy="2590800"/>
          </a:xfrm>
          <a:prstGeom prst="wave">
            <a:avLst/>
          </a:prstGeom>
          <a:solidFill>
            <a:schemeClr val="tx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655618" y="1671935"/>
            <a:ext cx="518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Category 1</a:t>
            </a:r>
            <a:endParaRPr lang="en-US" sz="540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8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8000" dirty="0" smtClean="0"/>
              <a:t>100 ÷ 5</a:t>
            </a:r>
          </a:p>
          <a:p>
            <a:pPr marL="0" indent="0" algn="ctr">
              <a:buNone/>
            </a:pPr>
            <a:r>
              <a:rPr lang="en-US" sz="8000" dirty="0" smtClean="0"/>
              <a:t>200 ÷ 5</a:t>
            </a:r>
          </a:p>
          <a:p>
            <a:pPr marL="0" indent="0" algn="ctr">
              <a:buNone/>
            </a:pPr>
            <a:r>
              <a:rPr lang="en-US" sz="8000" dirty="0" smtClean="0"/>
              <a:t>30 ÷ 5</a:t>
            </a:r>
          </a:p>
          <a:p>
            <a:pPr marL="0" indent="0" algn="ctr">
              <a:buNone/>
            </a:pPr>
            <a:r>
              <a:rPr lang="en-US" sz="8000" dirty="0" smtClean="0"/>
              <a:t>5 ÷ 5</a:t>
            </a:r>
          </a:p>
          <a:p>
            <a:pPr marL="0" indent="0" algn="ctr">
              <a:buNone/>
            </a:pPr>
            <a:r>
              <a:rPr lang="en-US" sz="8000" dirty="0" smtClean="0"/>
              <a:t>235 ÷ 5</a:t>
            </a:r>
          </a:p>
        </p:txBody>
      </p:sp>
    </p:spTree>
    <p:extLst>
      <p:ext uri="{BB962C8B-B14F-4D97-AF65-F5344CB8AC3E}">
        <p14:creationId xmlns:p14="http://schemas.microsoft.com/office/powerpoint/2010/main" val="253637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8000" dirty="0"/>
              <a:t>9</a:t>
            </a:r>
            <a:r>
              <a:rPr lang="en-US" sz="8000" dirty="0" smtClean="0"/>
              <a:t>00 ÷ 3</a:t>
            </a:r>
          </a:p>
          <a:p>
            <a:pPr marL="0" indent="0" algn="ctr">
              <a:buNone/>
            </a:pPr>
            <a:r>
              <a:rPr lang="en-US" sz="8000" dirty="0"/>
              <a:t>3</a:t>
            </a:r>
            <a:r>
              <a:rPr lang="en-US" sz="8000" dirty="0" smtClean="0"/>
              <a:t>00 ÷ 3</a:t>
            </a:r>
          </a:p>
          <a:p>
            <a:pPr marL="0" indent="0" algn="ctr">
              <a:buNone/>
            </a:pPr>
            <a:r>
              <a:rPr lang="en-US" sz="8000" dirty="0" smtClean="0"/>
              <a:t>240 ÷ 3</a:t>
            </a:r>
          </a:p>
          <a:p>
            <a:pPr marL="0" indent="0" algn="ctr">
              <a:buNone/>
            </a:pPr>
            <a:r>
              <a:rPr lang="en-US" sz="8000" dirty="0" smtClean="0"/>
              <a:t>12 ÷ 3</a:t>
            </a:r>
          </a:p>
          <a:p>
            <a:pPr marL="0" indent="0" algn="ctr">
              <a:buNone/>
            </a:pPr>
            <a:r>
              <a:rPr lang="en-US" sz="8000" dirty="0" smtClean="0"/>
              <a:t>852 ÷ 3</a:t>
            </a:r>
          </a:p>
        </p:txBody>
      </p:sp>
    </p:spTree>
    <p:extLst>
      <p:ext uri="{BB962C8B-B14F-4D97-AF65-F5344CB8AC3E}">
        <p14:creationId xmlns:p14="http://schemas.microsoft.com/office/powerpoint/2010/main" val="15284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ave 3"/>
          <p:cNvSpPr/>
          <p:nvPr/>
        </p:nvSpPr>
        <p:spPr>
          <a:xfrm>
            <a:off x="1371600" y="838200"/>
            <a:ext cx="5943600" cy="2590800"/>
          </a:xfrm>
          <a:prstGeom prst="wave">
            <a:avLst/>
          </a:prstGeom>
          <a:solidFill>
            <a:schemeClr val="tx1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655618" y="1671935"/>
            <a:ext cx="518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Category 3 </a:t>
            </a:r>
            <a:endParaRPr lang="en-US" sz="5400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37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000" dirty="0"/>
              <a:t>1</a:t>
            </a:r>
            <a:r>
              <a:rPr lang="en-US" sz="8000" dirty="0" smtClean="0"/>
              <a:t>00 </a:t>
            </a:r>
            <a:r>
              <a:rPr lang="en-US" sz="8000" dirty="0" smtClean="0"/>
              <a:t>÷ </a:t>
            </a:r>
            <a:r>
              <a:rPr lang="en-US" sz="8000" dirty="0" smtClean="0"/>
              <a:t>25</a:t>
            </a:r>
            <a:endParaRPr lang="en-US" sz="8000" dirty="0" smtClean="0"/>
          </a:p>
          <a:p>
            <a:pPr marL="0" indent="0" algn="ctr">
              <a:buNone/>
            </a:pPr>
            <a:r>
              <a:rPr lang="en-US" sz="8000" dirty="0" smtClean="0"/>
              <a:t>250 </a:t>
            </a:r>
            <a:r>
              <a:rPr lang="en-US" sz="8000" dirty="0" smtClean="0"/>
              <a:t>÷ </a:t>
            </a:r>
            <a:r>
              <a:rPr lang="en-US" sz="8000" dirty="0" smtClean="0"/>
              <a:t>25</a:t>
            </a:r>
            <a:endParaRPr lang="en-US" sz="8000" dirty="0" smtClean="0"/>
          </a:p>
          <a:p>
            <a:pPr marL="0" indent="0" algn="ctr">
              <a:buNone/>
            </a:pPr>
            <a:r>
              <a:rPr lang="en-US" sz="8000" dirty="0" smtClean="0"/>
              <a:t>50</a:t>
            </a:r>
            <a:r>
              <a:rPr lang="en-US" sz="8000" dirty="0" smtClean="0"/>
              <a:t>0 </a:t>
            </a:r>
            <a:r>
              <a:rPr lang="en-US" sz="8000" dirty="0" smtClean="0"/>
              <a:t>÷ </a:t>
            </a:r>
            <a:r>
              <a:rPr lang="en-US" sz="8000" dirty="0" smtClean="0"/>
              <a:t>2</a:t>
            </a:r>
            <a:r>
              <a:rPr lang="en-US" sz="8000" dirty="0" smtClean="0"/>
              <a:t>5</a:t>
            </a:r>
            <a:endParaRPr lang="en-US" sz="8000" dirty="0" smtClean="0"/>
          </a:p>
        </p:txBody>
      </p:sp>
    </p:spTree>
    <p:extLst>
      <p:ext uri="{BB962C8B-B14F-4D97-AF65-F5344CB8AC3E}">
        <p14:creationId xmlns:p14="http://schemas.microsoft.com/office/powerpoint/2010/main" val="1629828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000" dirty="0" smtClean="0"/>
              <a:t>1</a:t>
            </a:r>
            <a:r>
              <a:rPr lang="en-US" sz="8000" dirty="0"/>
              <a:t>5</a:t>
            </a:r>
            <a:r>
              <a:rPr lang="en-US" sz="8000" dirty="0" smtClean="0"/>
              <a:t>0 </a:t>
            </a:r>
            <a:r>
              <a:rPr lang="en-US" sz="8000" dirty="0" smtClean="0"/>
              <a:t>÷ </a:t>
            </a:r>
            <a:r>
              <a:rPr lang="en-US" sz="8000" dirty="0"/>
              <a:t>1</a:t>
            </a:r>
            <a:r>
              <a:rPr lang="en-US" sz="8000" dirty="0" smtClean="0"/>
              <a:t>5</a:t>
            </a:r>
            <a:endParaRPr lang="en-US" sz="8000" dirty="0" smtClean="0"/>
          </a:p>
          <a:p>
            <a:pPr marL="0" indent="0" algn="ctr">
              <a:buNone/>
            </a:pPr>
            <a:r>
              <a:rPr lang="en-US" sz="8000" dirty="0" smtClean="0"/>
              <a:t>300 </a:t>
            </a:r>
            <a:r>
              <a:rPr lang="en-US" sz="8000" dirty="0" smtClean="0"/>
              <a:t>÷ </a:t>
            </a:r>
            <a:r>
              <a:rPr lang="en-US" sz="8000" dirty="0"/>
              <a:t>1</a:t>
            </a:r>
            <a:r>
              <a:rPr lang="en-US" sz="8000" dirty="0" smtClean="0"/>
              <a:t>5</a:t>
            </a:r>
            <a:endParaRPr lang="en-US" sz="8000" dirty="0" smtClean="0"/>
          </a:p>
          <a:p>
            <a:pPr marL="0" indent="0" algn="ctr">
              <a:buNone/>
            </a:pPr>
            <a:r>
              <a:rPr lang="en-US" sz="8000" dirty="0"/>
              <a:t>6</a:t>
            </a:r>
            <a:r>
              <a:rPr lang="en-US" sz="8000" dirty="0" smtClean="0"/>
              <a:t>0</a:t>
            </a:r>
            <a:r>
              <a:rPr lang="en-US" sz="8000" dirty="0" smtClean="0"/>
              <a:t>0 </a:t>
            </a:r>
            <a:r>
              <a:rPr lang="en-US" sz="8000" dirty="0" smtClean="0"/>
              <a:t>÷ </a:t>
            </a:r>
            <a:r>
              <a:rPr lang="en-US" sz="8000" dirty="0"/>
              <a:t>1</a:t>
            </a:r>
            <a:r>
              <a:rPr lang="en-US" sz="8000" dirty="0" smtClean="0"/>
              <a:t>5</a:t>
            </a:r>
            <a:endParaRPr lang="en-US" sz="8000" dirty="0" smtClean="0"/>
          </a:p>
        </p:txBody>
      </p:sp>
    </p:spTree>
    <p:extLst>
      <p:ext uri="{BB962C8B-B14F-4D97-AF65-F5344CB8AC3E}">
        <p14:creationId xmlns:p14="http://schemas.microsoft.com/office/powerpoint/2010/main" val="139641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8000" dirty="0" smtClean="0"/>
              <a:t>12</a:t>
            </a:r>
            <a:r>
              <a:rPr lang="en-US" sz="8000" dirty="0" smtClean="0"/>
              <a:t>0 </a:t>
            </a:r>
            <a:r>
              <a:rPr lang="en-US" sz="8000" dirty="0" smtClean="0"/>
              <a:t>÷ </a:t>
            </a:r>
            <a:r>
              <a:rPr lang="en-US" sz="8000" dirty="0" smtClean="0"/>
              <a:t>1</a:t>
            </a:r>
            <a:r>
              <a:rPr lang="en-US" sz="8000" dirty="0"/>
              <a:t>2</a:t>
            </a:r>
            <a:endParaRPr lang="en-US" sz="8000" dirty="0" smtClean="0"/>
          </a:p>
          <a:p>
            <a:pPr marL="0" indent="0" algn="ctr">
              <a:buNone/>
            </a:pPr>
            <a:r>
              <a:rPr lang="en-US" sz="8000" dirty="0" smtClean="0"/>
              <a:t>24</a:t>
            </a:r>
            <a:r>
              <a:rPr lang="en-US" sz="8000" dirty="0" smtClean="0"/>
              <a:t>0 </a:t>
            </a:r>
            <a:r>
              <a:rPr lang="en-US" sz="8000" dirty="0" smtClean="0"/>
              <a:t>÷ </a:t>
            </a:r>
            <a:r>
              <a:rPr lang="en-US" sz="8000" dirty="0" smtClean="0"/>
              <a:t>1</a:t>
            </a:r>
            <a:r>
              <a:rPr lang="en-US" sz="8000" dirty="0"/>
              <a:t>2</a:t>
            </a:r>
            <a:endParaRPr lang="en-US" sz="8000" dirty="0" smtClean="0"/>
          </a:p>
          <a:p>
            <a:pPr marL="0" indent="0" algn="ctr">
              <a:buNone/>
            </a:pPr>
            <a:r>
              <a:rPr lang="en-US" sz="8000" dirty="0" smtClean="0"/>
              <a:t>36</a:t>
            </a:r>
            <a:r>
              <a:rPr lang="en-US" sz="8000" dirty="0" smtClean="0"/>
              <a:t>0 </a:t>
            </a:r>
            <a:r>
              <a:rPr lang="en-US" sz="8000" dirty="0" smtClean="0"/>
              <a:t>÷ </a:t>
            </a:r>
            <a:r>
              <a:rPr lang="en-US" sz="8000" dirty="0" smtClean="0"/>
              <a:t>12</a:t>
            </a:r>
          </a:p>
          <a:p>
            <a:pPr marL="0" indent="0" algn="ctr">
              <a:buNone/>
            </a:pPr>
            <a:r>
              <a:rPr lang="en-US" sz="8000" dirty="0"/>
              <a:t>36 </a:t>
            </a:r>
            <a:r>
              <a:rPr lang="en-US" sz="8000" dirty="0" smtClean="0"/>
              <a:t>÷ 12</a:t>
            </a:r>
          </a:p>
          <a:p>
            <a:pPr marL="0" indent="0" algn="ctr">
              <a:buNone/>
            </a:pPr>
            <a:r>
              <a:rPr lang="en-US" sz="8000" dirty="0" smtClean="0"/>
              <a:t>396 ÷ 12</a:t>
            </a:r>
            <a:endParaRPr lang="en-US" sz="8000" dirty="0" smtClean="0"/>
          </a:p>
        </p:txBody>
      </p:sp>
    </p:spTree>
    <p:extLst>
      <p:ext uri="{BB962C8B-B14F-4D97-AF65-F5344CB8AC3E}">
        <p14:creationId xmlns:p14="http://schemas.microsoft.com/office/powerpoint/2010/main" val="148139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000" dirty="0" smtClean="0"/>
              <a:t>12</a:t>
            </a:r>
            <a:r>
              <a:rPr lang="en-US" sz="8000" dirty="0" smtClean="0"/>
              <a:t>0 </a:t>
            </a:r>
            <a:r>
              <a:rPr lang="en-US" sz="8000" dirty="0" smtClean="0"/>
              <a:t>÷ </a:t>
            </a:r>
            <a:r>
              <a:rPr lang="en-US" sz="8000" dirty="0" smtClean="0"/>
              <a:t>1</a:t>
            </a:r>
            <a:r>
              <a:rPr lang="en-US" sz="8000" dirty="0"/>
              <a:t>2</a:t>
            </a:r>
            <a:endParaRPr lang="en-US" sz="8000" dirty="0" smtClean="0"/>
          </a:p>
          <a:p>
            <a:pPr marL="0" indent="0" algn="ctr">
              <a:buNone/>
            </a:pPr>
            <a:r>
              <a:rPr lang="en-US" sz="8000" dirty="0" smtClean="0"/>
              <a:t>24</a:t>
            </a:r>
            <a:r>
              <a:rPr lang="en-US" sz="8000" dirty="0" smtClean="0"/>
              <a:t>0 </a:t>
            </a:r>
            <a:r>
              <a:rPr lang="en-US" sz="8000" dirty="0" smtClean="0"/>
              <a:t>÷ </a:t>
            </a:r>
            <a:r>
              <a:rPr lang="en-US" sz="8000" dirty="0" smtClean="0"/>
              <a:t>1</a:t>
            </a:r>
            <a:r>
              <a:rPr lang="en-US" sz="8000" dirty="0"/>
              <a:t>2</a:t>
            </a:r>
            <a:endParaRPr lang="en-US" sz="8000" dirty="0" smtClean="0"/>
          </a:p>
          <a:p>
            <a:pPr marL="0" indent="0" algn="ctr">
              <a:buNone/>
            </a:pPr>
            <a:r>
              <a:rPr lang="en-US" sz="8000" dirty="0" smtClean="0"/>
              <a:t>368</a:t>
            </a:r>
            <a:r>
              <a:rPr lang="en-US" sz="8000" dirty="0" smtClean="0"/>
              <a:t> </a:t>
            </a:r>
            <a:r>
              <a:rPr lang="en-US" sz="8000" dirty="0" smtClean="0"/>
              <a:t>÷ </a:t>
            </a:r>
            <a:r>
              <a:rPr lang="en-US" sz="8000" dirty="0" smtClean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7265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8000" dirty="0" smtClean="0"/>
              <a:t>13</a:t>
            </a:r>
            <a:r>
              <a:rPr lang="en-US" sz="8000" dirty="0" smtClean="0"/>
              <a:t>0 </a:t>
            </a:r>
            <a:r>
              <a:rPr lang="en-US" sz="8000" dirty="0" smtClean="0"/>
              <a:t>÷ </a:t>
            </a:r>
            <a:r>
              <a:rPr lang="en-US" sz="8000" dirty="0" smtClean="0"/>
              <a:t>13</a:t>
            </a:r>
            <a:endParaRPr lang="en-US" sz="8000" dirty="0" smtClean="0"/>
          </a:p>
          <a:p>
            <a:pPr marL="0" indent="0" algn="ctr">
              <a:buNone/>
            </a:pPr>
            <a:r>
              <a:rPr lang="en-US" sz="8000" dirty="0" smtClean="0"/>
              <a:t>26 </a:t>
            </a:r>
            <a:r>
              <a:rPr lang="en-US" sz="8000" dirty="0" smtClean="0"/>
              <a:t>÷ </a:t>
            </a:r>
            <a:r>
              <a:rPr lang="en-US" sz="8000" dirty="0" smtClean="0"/>
              <a:t>13</a:t>
            </a:r>
            <a:endParaRPr lang="en-US" sz="8000" dirty="0" smtClean="0"/>
          </a:p>
          <a:p>
            <a:pPr marL="0" indent="0" algn="ctr">
              <a:buNone/>
            </a:pPr>
            <a:r>
              <a:rPr lang="en-US" sz="8000" dirty="0" smtClean="0"/>
              <a:t>52 </a:t>
            </a:r>
            <a:r>
              <a:rPr lang="en-US" sz="8000" dirty="0" smtClean="0"/>
              <a:t>÷ </a:t>
            </a:r>
            <a:r>
              <a:rPr lang="en-US" sz="8000" dirty="0" smtClean="0"/>
              <a:t>13</a:t>
            </a:r>
          </a:p>
          <a:p>
            <a:pPr marL="0" indent="0" algn="ctr">
              <a:buNone/>
            </a:pPr>
            <a:r>
              <a:rPr lang="en-US" sz="8000" dirty="0" smtClean="0"/>
              <a:t>195 ÷ 13</a:t>
            </a:r>
          </a:p>
        </p:txBody>
      </p:sp>
    </p:spTree>
    <p:extLst>
      <p:ext uri="{BB962C8B-B14F-4D97-AF65-F5344CB8AC3E}">
        <p14:creationId xmlns:p14="http://schemas.microsoft.com/office/powerpoint/2010/main" val="2421496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8000" dirty="0" smtClean="0"/>
              <a:t>10</a:t>
            </a:r>
            <a:r>
              <a:rPr lang="en-US" sz="8000" dirty="0" smtClean="0"/>
              <a:t>0 </a:t>
            </a:r>
            <a:r>
              <a:rPr lang="en-US" sz="8000" dirty="0" smtClean="0"/>
              <a:t>÷ </a:t>
            </a:r>
            <a:r>
              <a:rPr lang="en-US" sz="8000" dirty="0" smtClean="0"/>
              <a:t>20</a:t>
            </a:r>
            <a:endParaRPr lang="en-US" sz="8000" dirty="0" smtClean="0"/>
          </a:p>
          <a:p>
            <a:pPr marL="0" indent="0" algn="ctr">
              <a:buNone/>
            </a:pPr>
            <a:r>
              <a:rPr lang="en-US" sz="8000" dirty="0" smtClean="0"/>
              <a:t>200 </a:t>
            </a:r>
            <a:r>
              <a:rPr lang="en-US" sz="8000" dirty="0" smtClean="0"/>
              <a:t>÷ </a:t>
            </a:r>
            <a:r>
              <a:rPr lang="en-US" sz="8000" dirty="0" smtClean="0"/>
              <a:t>20</a:t>
            </a:r>
            <a:endParaRPr lang="en-US" sz="8000" dirty="0" smtClean="0"/>
          </a:p>
          <a:p>
            <a:pPr marL="0" indent="0" algn="ctr">
              <a:buNone/>
            </a:pPr>
            <a:r>
              <a:rPr lang="en-US" sz="8000" dirty="0" smtClean="0"/>
              <a:t>400</a:t>
            </a:r>
            <a:r>
              <a:rPr lang="en-US" sz="8000" dirty="0" smtClean="0"/>
              <a:t> </a:t>
            </a:r>
            <a:r>
              <a:rPr lang="en-US" sz="8000" dirty="0" smtClean="0"/>
              <a:t>÷ </a:t>
            </a:r>
            <a:r>
              <a:rPr lang="en-US" sz="8000" dirty="0" smtClean="0"/>
              <a:t>20</a:t>
            </a:r>
            <a:endParaRPr lang="en-US" sz="8000" dirty="0" smtClean="0"/>
          </a:p>
          <a:p>
            <a:pPr marL="0" indent="0" algn="ctr">
              <a:buNone/>
            </a:pPr>
            <a:r>
              <a:rPr lang="en-US" sz="8000" dirty="0" smtClean="0"/>
              <a:t>500 ÷ 20</a:t>
            </a:r>
          </a:p>
        </p:txBody>
      </p:sp>
    </p:spTree>
    <p:extLst>
      <p:ext uri="{BB962C8B-B14F-4D97-AF65-F5344CB8AC3E}">
        <p14:creationId xmlns:p14="http://schemas.microsoft.com/office/powerpoint/2010/main" val="141043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8000" dirty="0" smtClean="0"/>
              <a:t>70 </a:t>
            </a:r>
            <a:r>
              <a:rPr lang="en-US" sz="8000" dirty="0" smtClean="0"/>
              <a:t>÷ </a:t>
            </a:r>
            <a:r>
              <a:rPr lang="en-US" sz="8000" dirty="0" smtClean="0"/>
              <a:t>35</a:t>
            </a:r>
            <a:endParaRPr lang="en-US" sz="8000" dirty="0" smtClean="0"/>
          </a:p>
          <a:p>
            <a:pPr marL="0" indent="0" algn="ctr">
              <a:buNone/>
            </a:pPr>
            <a:r>
              <a:rPr lang="en-US" sz="8000" dirty="0" smtClean="0"/>
              <a:t>105</a:t>
            </a:r>
            <a:r>
              <a:rPr lang="en-US" sz="8000" dirty="0" smtClean="0"/>
              <a:t> </a:t>
            </a:r>
            <a:r>
              <a:rPr lang="en-US" sz="8000" dirty="0" smtClean="0"/>
              <a:t>÷ </a:t>
            </a:r>
            <a:r>
              <a:rPr lang="en-US" sz="8000" dirty="0" smtClean="0"/>
              <a:t>35</a:t>
            </a:r>
            <a:endParaRPr lang="en-US" sz="8000" dirty="0" smtClean="0"/>
          </a:p>
          <a:p>
            <a:pPr marL="0" indent="0" algn="ctr">
              <a:buNone/>
            </a:pPr>
            <a:r>
              <a:rPr lang="en-US" sz="8000" dirty="0" smtClean="0"/>
              <a:t>350</a:t>
            </a:r>
            <a:r>
              <a:rPr lang="en-US" sz="8000" dirty="0" smtClean="0"/>
              <a:t> </a:t>
            </a:r>
            <a:r>
              <a:rPr lang="en-US" sz="8000" dirty="0" smtClean="0"/>
              <a:t>÷ </a:t>
            </a:r>
            <a:r>
              <a:rPr lang="en-US" sz="8000" dirty="0" smtClean="0"/>
              <a:t>35</a:t>
            </a:r>
          </a:p>
          <a:p>
            <a:pPr marL="0" indent="0" algn="ctr">
              <a:buNone/>
            </a:pPr>
            <a:r>
              <a:rPr lang="en-US" sz="8000" dirty="0" smtClean="0"/>
              <a:t>525 ÷ 35</a:t>
            </a:r>
          </a:p>
        </p:txBody>
      </p:sp>
    </p:spTree>
    <p:extLst>
      <p:ext uri="{BB962C8B-B14F-4D97-AF65-F5344CB8AC3E}">
        <p14:creationId xmlns:p14="http://schemas.microsoft.com/office/powerpoint/2010/main" val="188181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000" dirty="0" smtClean="0"/>
              <a:t>40 ÷ 4</a:t>
            </a:r>
          </a:p>
          <a:p>
            <a:pPr marL="0" indent="0" algn="ctr">
              <a:buNone/>
            </a:pPr>
            <a:r>
              <a:rPr lang="en-US" sz="8000" dirty="0" smtClean="0"/>
              <a:t>16 ÷ 4</a:t>
            </a:r>
          </a:p>
          <a:p>
            <a:pPr marL="0" indent="0" algn="ctr">
              <a:buNone/>
            </a:pPr>
            <a:r>
              <a:rPr lang="en-US" sz="8000" dirty="0" smtClean="0"/>
              <a:t>56 ÷ 4</a:t>
            </a:r>
          </a:p>
          <a:p>
            <a:pPr marL="0" indent="0" algn="ctr">
              <a:buNone/>
            </a:pPr>
            <a:endParaRPr lang="en-US" sz="8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8000" dirty="0" smtClean="0"/>
              <a:t>10</a:t>
            </a:r>
            <a:r>
              <a:rPr lang="en-US" sz="8000" dirty="0" smtClean="0"/>
              <a:t>0 </a:t>
            </a:r>
            <a:r>
              <a:rPr lang="en-US" sz="8000" dirty="0" smtClean="0"/>
              <a:t>÷ </a:t>
            </a:r>
            <a:r>
              <a:rPr lang="en-US" sz="8000" dirty="0"/>
              <a:t>2</a:t>
            </a:r>
            <a:r>
              <a:rPr lang="en-US" sz="8000" dirty="0" smtClean="0"/>
              <a:t>5</a:t>
            </a:r>
            <a:endParaRPr lang="en-US" sz="8000" dirty="0" smtClean="0"/>
          </a:p>
          <a:p>
            <a:pPr marL="0" indent="0" algn="ctr">
              <a:buNone/>
            </a:pPr>
            <a:r>
              <a:rPr lang="en-US" sz="8000" dirty="0" smtClean="0"/>
              <a:t>200 </a:t>
            </a:r>
            <a:r>
              <a:rPr lang="en-US" sz="8000" dirty="0" smtClean="0"/>
              <a:t>÷ </a:t>
            </a:r>
            <a:r>
              <a:rPr lang="en-US" sz="8000" dirty="0"/>
              <a:t>2</a:t>
            </a:r>
            <a:r>
              <a:rPr lang="en-US" sz="8000" dirty="0" smtClean="0"/>
              <a:t>5</a:t>
            </a:r>
            <a:endParaRPr lang="en-US" sz="8000" dirty="0" smtClean="0"/>
          </a:p>
          <a:p>
            <a:pPr marL="0" indent="0" algn="ctr">
              <a:buNone/>
            </a:pPr>
            <a:r>
              <a:rPr lang="en-US" sz="8000" dirty="0" smtClean="0"/>
              <a:t>500 </a:t>
            </a:r>
            <a:r>
              <a:rPr lang="en-US" sz="8000" dirty="0" smtClean="0"/>
              <a:t>÷ </a:t>
            </a:r>
            <a:r>
              <a:rPr lang="en-US" sz="8000" dirty="0"/>
              <a:t>2</a:t>
            </a:r>
            <a:r>
              <a:rPr lang="en-US" sz="8000" dirty="0" smtClean="0"/>
              <a:t>5</a:t>
            </a:r>
          </a:p>
          <a:p>
            <a:pPr marL="0" indent="0" algn="ctr">
              <a:buNone/>
            </a:pPr>
            <a:r>
              <a:rPr lang="en-US" sz="8000" dirty="0" smtClean="0"/>
              <a:t>75 ÷ 25</a:t>
            </a:r>
          </a:p>
          <a:p>
            <a:pPr marL="0" indent="0" algn="ctr">
              <a:buNone/>
            </a:pPr>
            <a:r>
              <a:rPr lang="en-US" sz="8000" dirty="0" smtClean="0"/>
              <a:t>675 ÷ 25</a:t>
            </a:r>
          </a:p>
        </p:txBody>
      </p:sp>
    </p:spTree>
    <p:extLst>
      <p:ext uri="{BB962C8B-B14F-4D97-AF65-F5344CB8AC3E}">
        <p14:creationId xmlns:p14="http://schemas.microsoft.com/office/powerpoint/2010/main" val="788054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8000" dirty="0" smtClean="0"/>
              <a:t>30</a:t>
            </a:r>
            <a:r>
              <a:rPr lang="en-US" sz="8000" dirty="0" smtClean="0"/>
              <a:t> </a:t>
            </a:r>
            <a:r>
              <a:rPr lang="en-US" sz="8000" dirty="0" smtClean="0"/>
              <a:t>÷ </a:t>
            </a:r>
            <a:r>
              <a:rPr lang="en-US" sz="8000" dirty="0" smtClean="0"/>
              <a:t>15</a:t>
            </a:r>
            <a:endParaRPr lang="en-US" sz="8000" dirty="0" smtClean="0"/>
          </a:p>
          <a:p>
            <a:pPr marL="0" indent="0" algn="ctr">
              <a:buNone/>
            </a:pPr>
            <a:r>
              <a:rPr lang="en-US" sz="8000" dirty="0"/>
              <a:t>9</a:t>
            </a:r>
            <a:r>
              <a:rPr lang="en-US" sz="8000" dirty="0" smtClean="0"/>
              <a:t>0 </a:t>
            </a:r>
            <a:r>
              <a:rPr lang="en-US" sz="8000" dirty="0" smtClean="0"/>
              <a:t>÷ </a:t>
            </a:r>
            <a:r>
              <a:rPr lang="en-US" sz="8000" dirty="0" smtClean="0"/>
              <a:t>15</a:t>
            </a:r>
            <a:endParaRPr lang="en-US" sz="8000" dirty="0" smtClean="0"/>
          </a:p>
          <a:p>
            <a:pPr marL="0" indent="0" algn="ctr">
              <a:buNone/>
            </a:pPr>
            <a:r>
              <a:rPr lang="en-US" sz="8000" dirty="0"/>
              <a:t>3</a:t>
            </a:r>
            <a:r>
              <a:rPr lang="en-US" sz="8000" dirty="0" smtClean="0"/>
              <a:t>00 </a:t>
            </a:r>
            <a:r>
              <a:rPr lang="en-US" sz="8000" dirty="0" smtClean="0"/>
              <a:t>÷ </a:t>
            </a:r>
            <a:r>
              <a:rPr lang="en-US" sz="8000" dirty="0" smtClean="0"/>
              <a:t>15</a:t>
            </a:r>
          </a:p>
          <a:p>
            <a:pPr marL="0" indent="0" algn="ctr">
              <a:buNone/>
            </a:pPr>
            <a:r>
              <a:rPr lang="en-US" sz="8000" dirty="0" smtClean="0"/>
              <a:t>150 ÷ 15</a:t>
            </a:r>
          </a:p>
          <a:p>
            <a:pPr marL="0" indent="0" algn="ctr">
              <a:buNone/>
            </a:pPr>
            <a:r>
              <a:rPr lang="en-US" sz="8000" dirty="0" smtClean="0"/>
              <a:t>540 </a:t>
            </a:r>
            <a:r>
              <a:rPr lang="en-US" sz="8000" smtClean="0"/>
              <a:t>÷ 15</a:t>
            </a:r>
            <a:endParaRPr lang="en-US" sz="8000" dirty="0" smtClean="0"/>
          </a:p>
        </p:txBody>
      </p:sp>
    </p:spTree>
    <p:extLst>
      <p:ext uri="{BB962C8B-B14F-4D97-AF65-F5344CB8AC3E}">
        <p14:creationId xmlns:p14="http://schemas.microsoft.com/office/powerpoint/2010/main" val="2762563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000" dirty="0" smtClean="0"/>
              <a:t>30 ÷ 3</a:t>
            </a:r>
          </a:p>
          <a:p>
            <a:pPr marL="0" indent="0" algn="ctr">
              <a:buNone/>
            </a:pPr>
            <a:r>
              <a:rPr lang="en-US" sz="8000" dirty="0" smtClean="0"/>
              <a:t>24 ÷ 3</a:t>
            </a:r>
          </a:p>
          <a:p>
            <a:pPr marL="0" indent="0" algn="ctr">
              <a:buNone/>
            </a:pPr>
            <a:r>
              <a:rPr lang="en-US" sz="8000" dirty="0" smtClean="0"/>
              <a:t>54 ÷ 3</a:t>
            </a:r>
          </a:p>
          <a:p>
            <a:pPr marL="0" indent="0" algn="ctr">
              <a:buNone/>
            </a:pP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4173846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000" dirty="0"/>
              <a:t>5</a:t>
            </a:r>
            <a:r>
              <a:rPr lang="en-US" sz="8000" dirty="0" smtClean="0"/>
              <a:t>0 ÷ 5</a:t>
            </a:r>
          </a:p>
          <a:p>
            <a:pPr marL="0" indent="0" algn="ctr">
              <a:buNone/>
            </a:pPr>
            <a:r>
              <a:rPr lang="en-US" sz="8000" dirty="0" smtClean="0"/>
              <a:t>30 ÷ 5</a:t>
            </a:r>
          </a:p>
          <a:p>
            <a:pPr marL="0" indent="0" algn="ctr">
              <a:buNone/>
            </a:pPr>
            <a:r>
              <a:rPr lang="en-US" sz="8000" dirty="0" smtClean="0"/>
              <a:t>80 ÷ 5</a:t>
            </a:r>
          </a:p>
          <a:p>
            <a:pPr marL="0" indent="0" algn="ctr">
              <a:buNone/>
            </a:pP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745612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000" dirty="0" smtClean="0"/>
              <a:t>40 ÷ 4</a:t>
            </a:r>
          </a:p>
          <a:p>
            <a:pPr marL="0" indent="0" algn="ctr">
              <a:buNone/>
            </a:pPr>
            <a:r>
              <a:rPr lang="en-US" sz="8000" dirty="0" smtClean="0"/>
              <a:t>24 ÷ 4</a:t>
            </a:r>
          </a:p>
          <a:p>
            <a:pPr marL="0" indent="0" algn="ctr">
              <a:buNone/>
            </a:pPr>
            <a:r>
              <a:rPr lang="en-US" sz="8000" dirty="0" smtClean="0"/>
              <a:t>67 ÷ 4</a:t>
            </a:r>
          </a:p>
          <a:p>
            <a:pPr marL="0" indent="0" algn="ctr">
              <a:buNone/>
            </a:pP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401325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8000" dirty="0" smtClean="0"/>
              <a:t>40 ÷ 4</a:t>
            </a:r>
          </a:p>
          <a:p>
            <a:pPr marL="0" indent="0" algn="ctr">
              <a:buNone/>
            </a:pPr>
            <a:r>
              <a:rPr lang="en-US" sz="8000" dirty="0" smtClean="0"/>
              <a:t>80 ÷ 4</a:t>
            </a:r>
          </a:p>
          <a:p>
            <a:pPr marL="0" indent="0" algn="ctr">
              <a:buNone/>
            </a:pPr>
            <a:r>
              <a:rPr lang="en-US" sz="8000" dirty="0" smtClean="0"/>
              <a:t>4 ÷ 4</a:t>
            </a:r>
          </a:p>
          <a:p>
            <a:pPr marL="0" indent="0" algn="ctr">
              <a:buNone/>
            </a:pPr>
            <a:r>
              <a:rPr lang="en-US" sz="8000" dirty="0"/>
              <a:t>88 </a:t>
            </a:r>
            <a:r>
              <a:rPr lang="en-US" sz="8000" dirty="0" smtClean="0"/>
              <a:t>÷ 4</a:t>
            </a:r>
          </a:p>
          <a:p>
            <a:pPr marL="0" indent="0" algn="ctr">
              <a:buNone/>
            </a:pP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93298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8000" dirty="0" smtClean="0"/>
              <a:t>40 ÷ 4</a:t>
            </a:r>
          </a:p>
          <a:p>
            <a:pPr marL="0" indent="0" algn="ctr">
              <a:buNone/>
            </a:pPr>
            <a:r>
              <a:rPr lang="en-US" sz="8000" dirty="0" smtClean="0"/>
              <a:t>80 ÷ 4</a:t>
            </a:r>
          </a:p>
          <a:p>
            <a:pPr marL="0" indent="0" algn="ctr">
              <a:buNone/>
            </a:pPr>
            <a:r>
              <a:rPr lang="en-US" sz="8000" dirty="0" smtClean="0"/>
              <a:t>16 ÷ 4</a:t>
            </a:r>
          </a:p>
          <a:p>
            <a:pPr marL="0" indent="0" algn="ctr">
              <a:buNone/>
            </a:pPr>
            <a:r>
              <a:rPr lang="en-US" sz="8000" dirty="0" smtClean="0"/>
              <a:t>96 ÷ 4</a:t>
            </a:r>
          </a:p>
          <a:p>
            <a:pPr marL="0" indent="0" algn="ctr">
              <a:buNone/>
            </a:pP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41006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0000"/>
            <a:lum/>
          </a:blip>
          <a:srcRect/>
          <a:stretch>
            <a:fillRect t="-44000" b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8000" dirty="0" smtClean="0"/>
              <a:t>30 ÷ 3</a:t>
            </a:r>
          </a:p>
          <a:p>
            <a:pPr marL="0" indent="0" algn="ctr">
              <a:buNone/>
            </a:pPr>
            <a:r>
              <a:rPr lang="en-US" sz="8000" dirty="0" smtClean="0"/>
              <a:t>18 ÷ 3</a:t>
            </a:r>
          </a:p>
          <a:p>
            <a:pPr marL="0" indent="0" algn="ctr">
              <a:buNone/>
            </a:pPr>
            <a:r>
              <a:rPr lang="en-US" sz="8000" dirty="0" smtClean="0"/>
              <a:t>48 ÷ 3</a:t>
            </a:r>
          </a:p>
          <a:p>
            <a:pPr marL="0" indent="0" algn="ctr">
              <a:buNone/>
            </a:pP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2112306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P03000251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36EBFC8-8A05-4CCD-942D-610FD5974BA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TP030002510</Template>
  <TotalTime>32</TotalTime>
  <Words>349</Words>
  <Application>Microsoft Office PowerPoint</Application>
  <PresentationFormat>On-screen Show (4:3)</PresentationFormat>
  <Paragraphs>114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TP030002510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Meredith</dc:creator>
  <cp:lastModifiedBy>Hall Family Laptop</cp:lastModifiedBy>
  <cp:revision>4</cp:revision>
  <dcterms:created xsi:type="dcterms:W3CDTF">2012-09-06T22:40:06Z</dcterms:created>
  <dcterms:modified xsi:type="dcterms:W3CDTF">2012-09-06T23:16:16Z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TC300025109990</vt:lpwstr>
  </property>
</Properties>
</file>